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0"/>
    <p:restoredTop sz="94681"/>
  </p:normalViewPr>
  <p:slideViewPr>
    <p:cSldViewPr snapToGrid="0">
      <p:cViewPr varScale="1">
        <p:scale>
          <a:sx n="111" d="100"/>
          <a:sy n="111" d="100"/>
        </p:scale>
        <p:origin x="6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521D09-E6AF-E74D-9A84-09FAD1C4F4C1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F153EE-7536-C949-87A3-883A48ACFF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73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153EE-7536-C949-87A3-883A48ACFF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626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153EE-7536-C949-87A3-883A48ACFF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57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153EE-7536-C949-87A3-883A48ACFF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790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421C0-2645-3EDA-8409-F6A5BC37CF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DF6122-D81D-E1E7-69D9-DC7C16955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01A05-50A7-36A0-758A-8415E6856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8D2D0-C40B-F036-BC41-CFECC3107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B20E7-0D9F-FDC8-6A5F-5B9ADD124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09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2CB7A-1B76-AF43-AED7-DD0B336B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DAAE97-DC3A-E804-DE4A-9BA65630E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72CC7-EA26-72DC-800A-F17371B10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57C0B-1B4E-0D73-AAD9-56DEB3722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69850-DA51-95E2-043E-5501E265B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29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EE0B9-98BD-DC79-46DC-A27E78D00B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11E69C-CF45-F3D4-5E25-2E1CF6CC4C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C8F03-D7D4-15D2-0294-328B742B2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C3945-5DA3-26C5-2B30-D7DCED45C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F767E-924C-8D01-3498-31299E8A7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647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2C933-29AB-C609-40B4-F0B90DC19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B306D-15E1-1CEA-6D10-25E743ADB5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1789A-7171-F8DE-7132-3161BA9B2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1A4541-7E31-AB48-3322-4BA1B52D9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7D2C2-097B-DDEE-65A3-956359742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31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3F489-F8E7-7277-D234-9D324248F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A2FA9-0EAA-6211-0AB5-10B6FA56E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12C05-559B-C85B-7A9A-0016A6169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21B35-B398-AB2A-4DDE-C7339F310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8111F-628C-1532-C9BB-2832BC89D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812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47EB1-DAD0-BA9B-C0BC-027B64C9F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DADD3-1A85-8E5E-2313-156F89A50F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D7B797-91B1-2A6E-378C-059A2A0B83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6C09B0-AD48-44BF-5A96-7D60FDAEE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DF64A-0002-4B0A-CD80-669AE03FA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AAEC7-872A-68EC-EE1E-6AA77D7C0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316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C9CED-1E21-55C9-36FE-18395B066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5510DE-2767-8B86-B521-B821C27693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E5A864-412D-1790-1EAC-0C6FFDFA6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B96649-C165-91F4-008B-451CCF0CE5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C14DE-B67D-7862-4F79-396FEAB3C0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BBEB8D-29A4-3FFA-D41E-171CB8731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282B89-F5FD-3C5F-DAF1-CFD7F3A2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1E9842-72E9-8708-D7A5-CE7087670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666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5C86B-7974-D0F7-C39F-D341BBD9B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FAA616-BF85-7221-5D00-2B8072C20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EC777E-3E2C-9852-E0A6-3E06D0D31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F3D8FC-458A-F2C9-1E52-AFC3DD77A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963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E1BA00-2705-1EDC-AE19-FB452D63E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826E9F-62B0-8216-B3C6-4D9165C2F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1A0DD-B188-D584-465B-FBE8B22E6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905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9B55C-910C-7628-81BE-531527BDB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436D8-EEC0-2512-962C-9B3EF154A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60457-0C18-2EA5-E7DA-9B3DFDCD4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750375-A97D-B73D-4C7A-00BC9EDE1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BF65EA-ACEE-F44F-5ECA-CB5912ECA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087FA-9BBE-FC2F-A99F-38213A01F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077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70D33-4BE3-F379-6505-DB25ACC0D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CD374F-42A2-BD13-C8CA-7152275DD1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0E0ED1-EAE9-160A-B63D-63301C39E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55BB1-A905-4A8E-4C1F-443995E7E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197A5-0CB2-FA73-8AAC-8862D9897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8BC1EC-EDE8-62F2-4956-07A51929E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86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B82BB7-0572-83C4-5231-01387EF25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0E24A8-BBFA-B5C1-DB30-2F81E5AB8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71B7F-C0B8-194F-F5DE-BD1F569D65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66CFD9-CE81-1E45-8F48-D1ABE619037A}" type="datetimeFigureOut">
              <a:rPr lang="en-US" smtClean="0"/>
              <a:t>12/17/25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1363C-5787-FD5B-16D9-99B87047C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5595E-6C68-3FB9-9881-BECBAFDC38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5E7BAD-9CFB-D245-AF60-E5D7006ED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971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mond ring on a black satin&#10;&#10;AI-generated content may be incorrect.">
            <a:extLst>
              <a:ext uri="{FF2B5EF4-FFF2-40B4-BE49-F238E27FC236}">
                <a16:creationId xmlns:a16="http://schemas.microsoft.com/office/drawing/2014/main" id="{7052020F-1043-3FB3-F556-709C15BD6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118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nd with a ring on it&#10;&#10;AI-generated content may be incorrect.">
            <a:extLst>
              <a:ext uri="{FF2B5EF4-FFF2-40B4-BE49-F238E27FC236}">
                <a16:creationId xmlns:a16="http://schemas.microsoft.com/office/drawing/2014/main" id="{A8CA39FD-2AA0-0FA1-AD07-77D2CB6E1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658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white rectangular object with white text&#10;&#10;AI-generated content may be incorrect.">
            <a:extLst>
              <a:ext uri="{FF2B5EF4-FFF2-40B4-BE49-F238E27FC236}">
                <a16:creationId xmlns:a16="http://schemas.microsoft.com/office/drawing/2014/main" id="{62DEBAB7-63C2-DBFE-C349-4963311B1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9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735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ring&#10;&#10;AI-generated content may be incorrect.">
            <a:extLst>
              <a:ext uri="{FF2B5EF4-FFF2-40B4-BE49-F238E27FC236}">
                <a16:creationId xmlns:a16="http://schemas.microsoft.com/office/drawing/2014/main" id="{079EF9BC-F646-C17B-8CED-C96C532AE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8061"/>
            <a:ext cx="12192000" cy="691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851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black background with white text&#10;&#10;AI-generated content may be incorrect.">
            <a:extLst>
              <a:ext uri="{FF2B5EF4-FFF2-40B4-BE49-F238E27FC236}">
                <a16:creationId xmlns:a16="http://schemas.microsoft.com/office/drawing/2014/main" id="{26B14D8C-8A8A-5BFA-565D-444AB216F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307" y="-49214"/>
            <a:ext cx="12338613" cy="690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660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white text on a black background&#10;&#10;AI-generated content may be incorrect.">
            <a:extLst>
              <a:ext uri="{FF2B5EF4-FFF2-40B4-BE49-F238E27FC236}">
                <a16:creationId xmlns:a16="http://schemas.microsoft.com/office/drawing/2014/main" id="{53902A12-B6AC-E407-338E-F31CEA283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32"/>
            <a:ext cx="12280739" cy="690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335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mond on a black cloth&#10;&#10;AI-generated content may be incorrect.">
            <a:extLst>
              <a:ext uri="{FF2B5EF4-FFF2-40B4-BE49-F238E27FC236}">
                <a16:creationId xmlns:a16="http://schemas.microsoft.com/office/drawing/2014/main" id="{B7FCA0D1-1D48-6648-FB99-C4572E3D0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192000" cy="687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473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</Words>
  <Application>Microsoft Macintosh PowerPoint</Application>
  <PresentationFormat>Widescreen</PresentationFormat>
  <Paragraphs>3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Microsoft Office User</cp:lastModifiedBy>
  <cp:revision>2</cp:revision>
  <dcterms:created xsi:type="dcterms:W3CDTF">2025-12-17T20:57:29Z</dcterms:created>
  <dcterms:modified xsi:type="dcterms:W3CDTF">2025-12-17T21:05:33Z</dcterms:modified>
</cp:coreProperties>
</file>

<file path=docProps/thumbnail.jpeg>
</file>